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6" autoAdjust="0"/>
    <p:restoredTop sz="94660"/>
  </p:normalViewPr>
  <p:slideViewPr>
    <p:cSldViewPr snapToGrid="0">
      <p:cViewPr varScale="1">
        <p:scale>
          <a:sx n="83" d="100"/>
          <a:sy n="83" d="100"/>
        </p:scale>
        <p:origin x="39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219E95-55E0-4E59-93FA-BB2E65E7264B}" type="datetimeFigureOut">
              <a:rPr lang="en-AU" smtClean="0"/>
              <a:t>11/02/2026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7BFEA4-9A50-45B2-80A9-CEBAC70FBFD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265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https://www.youtube.com/watch?v=mxH2OsPdoco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7BFEA4-9A50-45B2-80A9-CEBAC70FBFDC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5395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D9789-5039-8CA4-784D-75D3DFE911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115A5B-4087-05DF-A169-29B482CE3D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4FA5C9-2B92-8D40-7342-1945BC6E1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ED212-5372-4E28-8A05-3786A61AE45F}" type="datetimeFigureOut">
              <a:rPr lang="en-AU" smtClean="0"/>
              <a:t>11/02/2026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2E11E5-8A62-52FE-D0AF-D7F8B90A7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6495A6-C477-9D14-2762-8363EEF76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29230-2380-4E3D-AED8-31F093C11A4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1541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3245CA-3C7D-6AE3-DC46-D86767DB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ED0931-09A9-C138-AF9C-CE08F801EA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4B76DD-5234-8FE8-328C-536BD68E9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ED212-5372-4E28-8A05-3786A61AE45F}" type="datetimeFigureOut">
              <a:rPr lang="en-AU" smtClean="0"/>
              <a:t>11/02/2026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98509F-BEAC-0E2C-965B-583D36F91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4D0F21-43D2-33D0-9E09-9D6798DD1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29230-2380-4E3D-AED8-31F093C11A4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0179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BF8AB4-BD64-7E40-F16C-4F879B6CCB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90171-DF31-6181-D5C9-5954782F8B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6F7A62-8E94-F5DE-6A02-602003BFD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ED212-5372-4E28-8A05-3786A61AE45F}" type="datetimeFigureOut">
              <a:rPr lang="en-AU" smtClean="0"/>
              <a:t>11/02/2026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95D8D6-4DAC-7AFF-F3B5-3752E3241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9AD3A-C1C0-D7E0-1293-5CB1C6528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29230-2380-4E3D-AED8-31F093C11A4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633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8D6FA-A7F1-D36C-D4CD-6B6CBB1B0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1A7AFD-88F4-8B79-4396-6DF87B440D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231F71-5185-1DE5-B096-D51C685C5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ED212-5372-4E28-8A05-3786A61AE45F}" type="datetimeFigureOut">
              <a:rPr lang="en-AU" smtClean="0"/>
              <a:t>11/02/2026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BB3931-F026-54D2-0B90-E84AE5782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ED6882-7196-1204-CB64-F6C2D11A8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29230-2380-4E3D-AED8-31F093C11A4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1406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EDDCE-91AD-2CB4-E6CD-7501E0361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3454AB-2C20-EC18-151C-7CB18ED9AF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5875BE-6A2A-DC11-1F8F-64054EF5B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ED212-5372-4E28-8A05-3786A61AE45F}" type="datetimeFigureOut">
              <a:rPr lang="en-AU" smtClean="0"/>
              <a:t>11/02/2026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588195-3B8B-210F-6EBE-80D0C97AD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9AEC8F-AB56-2C46-6DD1-C0BA91055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29230-2380-4E3D-AED8-31F093C11A4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8607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C38C6-3D23-B246-42AC-97F53B4FD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B57C3-95AF-3A26-BA83-58C4EAC6CD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0587CC-3C0C-A746-7B33-9385734E3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C4ED3F-DD23-C091-5BFA-637CB6DF1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ED212-5372-4E28-8A05-3786A61AE45F}" type="datetimeFigureOut">
              <a:rPr lang="en-AU" smtClean="0"/>
              <a:t>11/02/2026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B27805-4433-C0A4-74D4-E837BF38F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6BCCC4-BA85-1DC3-C6A5-3A3FD1FEC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29230-2380-4E3D-AED8-31F093C11A4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7528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E2B03-D3C5-1ADE-AEC4-B05FDB336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53A19F-5A05-DDCA-62E4-A571BD371B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0B674E-DE75-B654-AD62-EDEF088070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D305B5-7A0B-C1CD-764D-4A9520E6B9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DA9289-1DF9-7912-0C77-EEE71438E3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F52D7B-D13E-5879-BC0E-B5BC45AFE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ED212-5372-4E28-8A05-3786A61AE45F}" type="datetimeFigureOut">
              <a:rPr lang="en-AU" smtClean="0"/>
              <a:t>11/02/2026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70DBC7B-DC08-F8B7-AC88-8A18AD8C1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733697-AC90-E215-8AD2-89340DF1D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29230-2380-4E3D-AED8-31F093C11A4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9743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CF2B8-941B-3CA7-546B-1BD125BF9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0CE0E4-9DDF-8BBB-B248-56E3BC5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ED212-5372-4E28-8A05-3786A61AE45F}" type="datetimeFigureOut">
              <a:rPr lang="en-AU" smtClean="0"/>
              <a:t>11/02/2026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77CE3-9B08-35BB-B899-2B111E20D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7C22D7-9B8B-EEA5-306C-752EB6109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29230-2380-4E3D-AED8-31F093C11A4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3068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8BF33A-FE3E-F13E-F5F6-A051B8216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ED212-5372-4E28-8A05-3786A61AE45F}" type="datetimeFigureOut">
              <a:rPr lang="en-AU" smtClean="0"/>
              <a:t>11/02/2026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2F73B8-D0B1-A5A5-57FA-C75C41264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2A41E6-A3E1-382C-6FB3-1A8F48640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29230-2380-4E3D-AED8-31F093C11A4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403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27A17-CD24-F686-5C11-1E7C60519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F5E9EE-AC56-12EF-FBA5-590540E0EF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5F9E24-176A-4CA6-AD24-4CA71FFAB8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F53197-DB16-37C7-CCD9-3AEF3974D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ED212-5372-4E28-8A05-3786A61AE45F}" type="datetimeFigureOut">
              <a:rPr lang="en-AU" smtClean="0"/>
              <a:t>11/02/2026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EE86F9-AA9B-66D4-33A8-836CE8B38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BCC254-1815-F398-9E8F-FE3E51BE4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29230-2380-4E3D-AED8-31F093C11A4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1712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BAD30-BA31-E86F-9CFB-27AE7DBD9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BF6E64-E5B0-6295-BE15-3E47EE971B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A5C527-6CBD-B28E-2460-73177ADC05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FAFC03-66B4-1E58-6832-68E91AB2D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ED212-5372-4E28-8A05-3786A61AE45F}" type="datetimeFigureOut">
              <a:rPr lang="en-AU" smtClean="0"/>
              <a:t>11/02/2026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3BED10-7A67-7065-A355-AC56720E0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3D2713-85FE-C079-A378-364EC19CB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29230-2380-4E3D-AED8-31F093C11A4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0627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C2DA47-BBC0-E0EA-AA65-0FA61EFE5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9A57FC-5359-0B87-AB0E-520E9D0E2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078EE-D16C-A691-ECF6-A844373211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6FED212-5372-4E28-8A05-3786A61AE45F}" type="datetimeFigureOut">
              <a:rPr lang="en-AU" smtClean="0"/>
              <a:t>11/02/2026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98CC6C-FBD1-F2C9-0443-A56F0F8D24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B2260D-4B4A-9AC8-5BA8-A936EEA1D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229230-2380-4E3D-AED8-31F093C11A4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9432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03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30" name="Picture 6" descr="Guide to Mornington Peninsula, VIC | Wiki Australia">
            <a:extLst>
              <a:ext uri="{FF2B5EF4-FFF2-40B4-BE49-F238E27FC236}">
                <a16:creationId xmlns:a16="http://schemas.microsoft.com/office/drawing/2014/main" id="{1A29391A-8BDA-19B3-D14C-AFB3ACB7C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519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885884-3A89-BF77-7D5A-C078407D8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1" name="Rectangle 1025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46" name="Picture 6" descr="74+ Thousand Boy Skateboarder Royalty-Free Images, Stock Photos &amp; Pictures  | Shutterstock">
            <a:extLst>
              <a:ext uri="{FF2B5EF4-FFF2-40B4-BE49-F238E27FC236}">
                <a16:creationId xmlns:a16="http://schemas.microsoft.com/office/drawing/2014/main" id="{F2890106-26CF-4B14-94A2-D11F00448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098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C3446C-8CD8-3219-27E6-89C3CBAFCE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6" name="Rectangle 11275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1268" name="Picture 4" descr="Put Your Child On Skates &amp; Watch the Smiles Roll By - Rollerblade 中国">
            <a:extLst>
              <a:ext uri="{FF2B5EF4-FFF2-40B4-BE49-F238E27FC236}">
                <a16:creationId xmlns:a16="http://schemas.microsoft.com/office/drawing/2014/main" id="{0077FEF8-99AD-780D-B88B-63AB444405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10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192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56AE9A-1E46-5DCE-4678-C494C10866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1229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2290" name="Picture 2" descr="Children With Skateboards Soar! - Goodnet">
            <a:extLst>
              <a:ext uri="{FF2B5EF4-FFF2-40B4-BE49-F238E27FC236}">
                <a16:creationId xmlns:a16="http://schemas.microsoft.com/office/drawing/2014/main" id="{724AAB78-CEE9-0C1A-6EE7-579598E9A5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3" b="-1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82624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1" name="Rectangle 1332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3316" name="Picture 4" descr="Nottingham skateparks — Skate Nottingham">
            <a:extLst>
              <a:ext uri="{FF2B5EF4-FFF2-40B4-BE49-F238E27FC236}">
                <a16:creationId xmlns:a16="http://schemas.microsoft.com/office/drawing/2014/main" id="{1C990D6D-2F62-2E61-28A9-4448E3F71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46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297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433B99-EB61-D217-6B53-0F2E8A7CB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8" name="Rectangle 1434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4340" name="Picture 4" descr="Colorful beach house at brighton beach in melbourne australia | Premium  Photo">
            <a:extLst>
              <a:ext uri="{FF2B5EF4-FFF2-40B4-BE49-F238E27FC236}">
                <a16:creationId xmlns:a16="http://schemas.microsoft.com/office/drawing/2014/main" id="{92A7442F-8BC0-FDF6-E657-9D8C256DD9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33" b="213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1458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F1793D-5FA0-123D-DA05-0A46110B7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1536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5362" name="Picture 2" descr="Four children splashing with water at seaside stock photo">
            <a:extLst>
              <a:ext uri="{FF2B5EF4-FFF2-40B4-BE49-F238E27FC236}">
                <a16:creationId xmlns:a16="http://schemas.microsoft.com/office/drawing/2014/main" id="{FEAAB6B4-1710-CABB-5B54-E6C7653E97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2" b="12564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61111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B83A5D-1964-5E6C-5B87-D5D967178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1639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6386" name="Picture 2" descr="3+ Thousand Children Building Sandcastles Royalty-Free Images, Stock Photos  &amp; Pictures | Shutterstock">
            <a:extLst>
              <a:ext uri="{FF2B5EF4-FFF2-40B4-BE49-F238E27FC236}">
                <a16:creationId xmlns:a16="http://schemas.microsoft.com/office/drawing/2014/main" id="{24012467-A4D9-8EE3-935E-58E73A692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7" b="8679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48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342146-2A46-C420-E3E2-F71A330715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417" name="Rectangle 1741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7412" name="Picture 4" descr="Airing My Laundry, One Post At A Time...: How To Make A Drip Sand Castle">
            <a:extLst>
              <a:ext uri="{FF2B5EF4-FFF2-40B4-BE49-F238E27FC236}">
                <a16:creationId xmlns:a16="http://schemas.microsoft.com/office/drawing/2014/main" id="{E3DFE406-9F9F-90CC-D5F1-ECA3C7AB48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7" r="3473"/>
          <a:stretch>
            <a:fillRect/>
          </a:stretch>
        </p:blipFill>
        <p:spPr bwMode="auto">
          <a:xfrm>
            <a:off x="20" y="-1"/>
            <a:ext cx="799820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Drip Sand Castles at the Beach – Nature Crafts for Kids">
            <a:extLst>
              <a:ext uri="{FF2B5EF4-FFF2-40B4-BE49-F238E27FC236}">
                <a16:creationId xmlns:a16="http://schemas.microsoft.com/office/drawing/2014/main" id="{FC060A31-06A4-2CB2-F64B-586D92E5E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" r="22368"/>
          <a:stretch>
            <a:fillRect/>
          </a:stretch>
        </p:blipFill>
        <p:spPr bwMode="auto">
          <a:xfrm>
            <a:off x="7998225" y="-1"/>
            <a:ext cx="419377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6148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704CFA-788C-37F6-1922-A4791B18F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443" name="Rectangle 18442">
            <a:extLst>
              <a:ext uri="{FF2B5EF4-FFF2-40B4-BE49-F238E27FC236}">
                <a16:creationId xmlns:a16="http://schemas.microsoft.com/office/drawing/2014/main" id="{6C2997EE-0889-44C3-AC0D-18F26AC9AA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438" name="Picture 6" descr="100+ Sandcastle Moat Stock Photos ...">
            <a:extLst>
              <a:ext uri="{FF2B5EF4-FFF2-40B4-BE49-F238E27FC236}">
                <a16:creationId xmlns:a16="http://schemas.microsoft.com/office/drawing/2014/main" id="{5A88C7A1-0F9B-06CA-4143-1A0EE0CC9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8"/>
          <a:stretch>
            <a:fillRect/>
          </a:stretch>
        </p:blipFill>
        <p:spPr bwMode="auto">
          <a:xfrm>
            <a:off x="5622233" y="10"/>
            <a:ext cx="6569769" cy="3750724"/>
          </a:xfrm>
          <a:custGeom>
            <a:avLst/>
            <a:gdLst/>
            <a:ahLst/>
            <a:cxnLst/>
            <a:rect l="l" t="t" r="r" b="b"/>
            <a:pathLst>
              <a:path w="6569769" h="3750734">
                <a:moveTo>
                  <a:pt x="1738471" y="0"/>
                </a:moveTo>
                <a:lnTo>
                  <a:pt x="6569769" y="0"/>
                </a:lnTo>
                <a:lnTo>
                  <a:pt x="6569769" y="3750734"/>
                </a:lnTo>
                <a:lnTo>
                  <a:pt x="0" y="375073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ow to build sandcastles | Tips and tricks from Visit Whitby">
            <a:extLst>
              <a:ext uri="{FF2B5EF4-FFF2-40B4-BE49-F238E27FC236}">
                <a16:creationId xmlns:a16="http://schemas.microsoft.com/office/drawing/2014/main" id="{9E9E7305-7001-2E5F-625F-0612411A06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5" b="1258"/>
          <a:stretch>
            <a:fillRect/>
          </a:stretch>
        </p:blipFill>
        <p:spPr bwMode="auto">
          <a:xfrm>
            <a:off x="4182011" y="3887894"/>
            <a:ext cx="8009991" cy="2970106"/>
          </a:xfrm>
          <a:custGeom>
            <a:avLst/>
            <a:gdLst/>
            <a:ahLst/>
            <a:cxnLst/>
            <a:rect l="l" t="t" r="r" b="b"/>
            <a:pathLst>
              <a:path w="8009991" h="2970106">
                <a:moveTo>
                  <a:pt x="1376648" y="0"/>
                </a:moveTo>
                <a:lnTo>
                  <a:pt x="8009991" y="0"/>
                </a:lnTo>
                <a:lnTo>
                  <a:pt x="8009991" y="2970106"/>
                </a:lnTo>
                <a:lnTo>
                  <a:pt x="0" y="297010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Image Of Sandcastles And Seaweed Seaside Bucket And Spade Method Stock  Photo - Download Image Now - iStock">
            <a:extLst>
              <a:ext uri="{FF2B5EF4-FFF2-40B4-BE49-F238E27FC236}">
                <a16:creationId xmlns:a16="http://schemas.microsoft.com/office/drawing/2014/main" id="{32870CFB-93BC-86C3-20AB-743D0F25D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1" r="11459" b="-1"/>
          <a:stretch>
            <a:fillRect/>
          </a:stretch>
        </p:blipFill>
        <p:spPr bwMode="auto">
          <a:xfrm>
            <a:off x="20" y="10"/>
            <a:ext cx="7503091" cy="6857990"/>
          </a:xfrm>
          <a:custGeom>
            <a:avLst/>
            <a:gdLst/>
            <a:ahLst/>
            <a:cxnLst/>
            <a:rect l="l" t="t" r="r" b="b"/>
            <a:pathLst>
              <a:path w="7503111" h="6858000">
                <a:moveTo>
                  <a:pt x="0" y="0"/>
                </a:moveTo>
                <a:lnTo>
                  <a:pt x="677334" y="0"/>
                </a:lnTo>
                <a:lnTo>
                  <a:pt x="1168036" y="0"/>
                </a:lnTo>
                <a:lnTo>
                  <a:pt x="1205499" y="0"/>
                </a:lnTo>
                <a:lnTo>
                  <a:pt x="1647632" y="0"/>
                </a:lnTo>
                <a:lnTo>
                  <a:pt x="7215401" y="0"/>
                </a:lnTo>
                <a:lnTo>
                  <a:pt x="4041567" y="6852993"/>
                </a:lnTo>
                <a:lnTo>
                  <a:pt x="7503111" y="6852993"/>
                </a:lnTo>
                <a:lnTo>
                  <a:pt x="7503111" y="6852994"/>
                </a:lnTo>
                <a:lnTo>
                  <a:pt x="1647632" y="6852994"/>
                </a:lnTo>
                <a:lnTo>
                  <a:pt x="1647632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3441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Ocean Beaches — Visit Mornington Peninsula.">
            <a:extLst>
              <a:ext uri="{FF2B5EF4-FFF2-40B4-BE49-F238E27FC236}">
                <a16:creationId xmlns:a16="http://schemas.microsoft.com/office/drawing/2014/main" id="{0F739998-0A2B-E1AD-FFFB-2E8B88B77E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3" b="6521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3706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2" name="Rectangle 206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0FDBF7ED-67D0-7CE7-49FC-AF64F7238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5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7731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05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050" name="Picture 2" descr="St Andrews Beach - Love the Peninsula">
            <a:extLst>
              <a:ext uri="{FF2B5EF4-FFF2-40B4-BE49-F238E27FC236}">
                <a16:creationId xmlns:a16="http://schemas.microsoft.com/office/drawing/2014/main" id="{C5E49277-D5A8-6D26-ECD0-E303C1C81B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10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990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28056F-B62E-2465-B7A0-71109740A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410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098" name="Picture 2" descr="Rye — Visit Mornington Peninsula.">
            <a:extLst>
              <a:ext uri="{FF2B5EF4-FFF2-40B4-BE49-F238E27FC236}">
                <a16:creationId xmlns:a16="http://schemas.microsoft.com/office/drawing/2014/main" id="{A6BE54A7-A3C0-CB83-0FEC-20D72C9BE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6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5203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3DFB31-6BBE-E051-079D-21FF2A198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6" name="Rectangle 3085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078" name="Picture 6" descr="Rosebud is a Beach-side Community - Basso Real Estate">
            <a:extLst>
              <a:ext uri="{FF2B5EF4-FFF2-40B4-BE49-F238E27FC236}">
                <a16:creationId xmlns:a16="http://schemas.microsoft.com/office/drawing/2014/main" id="{DD1CDE81-581C-1BE0-7716-BBC226470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0" b="5413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12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5F67A6-DCA8-6B5C-A315-6B499C01B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Jumping off rosebud pier - YouTube">
            <a:extLst>
              <a:ext uri="{FF2B5EF4-FFF2-40B4-BE49-F238E27FC236}">
                <a16:creationId xmlns:a16="http://schemas.microsoft.com/office/drawing/2014/main" id="{3972B8CB-43A6-1188-10FD-D15158FDD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478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A2AA7E-6CD5-3FA2-7899-D4DCD2C0B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Rectangle 615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146" name="Picture 2" descr="250+ Wooden Jetty Underwater Stock Photos, Pictures &amp; Royalty-Free Images -  iStock">
            <a:extLst>
              <a:ext uri="{FF2B5EF4-FFF2-40B4-BE49-F238E27FC236}">
                <a16:creationId xmlns:a16="http://schemas.microsoft.com/office/drawing/2014/main" id="{FC414A93-8E04-5D1D-AA31-C9582C3031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4" b="6902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901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C25270-A1A6-E942-1FB4-7BD1F6C0E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17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170" name="Picture 2" descr="Guide to Mornington Peninsula, VIC | Wiki Australia">
            <a:extLst>
              <a:ext uri="{FF2B5EF4-FFF2-40B4-BE49-F238E27FC236}">
                <a16:creationId xmlns:a16="http://schemas.microsoft.com/office/drawing/2014/main" id="{B7DBD326-8CCA-CF7B-3CE2-D340D54A6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4" b="11252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419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C0C7F1-546A-8C21-824C-34C2BCAA6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4" name="Rectangle 820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196" name="Picture 4" descr="Samuel Prepares Plans for Mornington Beachfront | The Urban Developer">
            <a:extLst>
              <a:ext uri="{FF2B5EF4-FFF2-40B4-BE49-F238E27FC236}">
                <a16:creationId xmlns:a16="http://schemas.microsoft.com/office/drawing/2014/main" id="{E71489D7-7127-4F8B-AFB8-AE2611D61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09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917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B29833-83F5-0A71-038D-70F609A91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922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218" name="Picture 2" descr="Toddler Friendly Scooter and Skate Parks Brisbane and Gold Coast">
            <a:extLst>
              <a:ext uri="{FF2B5EF4-FFF2-40B4-BE49-F238E27FC236}">
                <a16:creationId xmlns:a16="http://schemas.microsoft.com/office/drawing/2014/main" id="{92861EC8-9793-E99D-593A-EB1B9837B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3" b="1403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41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73F496D7259045B717B9BCC29B46BD" ma:contentTypeVersion="19" ma:contentTypeDescription="Create a new document." ma:contentTypeScope="" ma:versionID="249b21680d293bc441884770ae76ac81">
  <xsd:schema xmlns:xsd="http://www.w3.org/2001/XMLSchema" xmlns:xs="http://www.w3.org/2001/XMLSchema" xmlns:p="http://schemas.microsoft.com/office/2006/metadata/properties" xmlns:ns2="9117e6a1-d196-48d2-9359-b2065b5eaea6" xmlns:ns3="8cc4a87a-43f9-47c0-bae0-73fd342ec37e" targetNamespace="http://schemas.microsoft.com/office/2006/metadata/properties" ma:root="true" ma:fieldsID="d73c693c6a4349b716475fb2e69cfaa3" ns2:_="" ns3:_="">
    <xsd:import namespace="9117e6a1-d196-48d2-9359-b2065b5eaea6"/>
    <xsd:import namespace="8cc4a87a-43f9-47c0-bae0-73fd342ec3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17e6a1-d196-48d2-9359-b2065b5eae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de0574c-82cc-46b1-883b-22020e7313f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c4a87a-43f9-47c0-bae0-73fd342ec37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c0323-297b-42a9-ba38-68b49658ec04}" ma:internalName="TaxCatchAll" ma:showField="CatchAllData" ma:web="8cc4a87a-43f9-47c0-bae0-73fd342ec3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117e6a1-d196-48d2-9359-b2065b5eaea6">
      <Terms xmlns="http://schemas.microsoft.com/office/infopath/2007/PartnerControls"/>
    </lcf76f155ced4ddcb4097134ff3c332f>
    <TaxCatchAll xmlns="8cc4a87a-43f9-47c0-bae0-73fd342ec37e" xsi:nil="true"/>
  </documentManagement>
</p:properties>
</file>

<file path=customXml/itemProps1.xml><?xml version="1.0" encoding="utf-8"?>
<ds:datastoreItem xmlns:ds="http://schemas.openxmlformats.org/officeDocument/2006/customXml" ds:itemID="{5623C1BC-BD43-4F71-8F0C-C5E7C1567F9B}"/>
</file>

<file path=customXml/itemProps2.xml><?xml version="1.0" encoding="utf-8"?>
<ds:datastoreItem xmlns:ds="http://schemas.openxmlformats.org/officeDocument/2006/customXml" ds:itemID="{5FF6F4B1-553F-4982-BBA6-5D90E92D16EE}"/>
</file>

<file path=customXml/itemProps3.xml><?xml version="1.0" encoding="utf-8"?>
<ds:datastoreItem xmlns:ds="http://schemas.openxmlformats.org/officeDocument/2006/customXml" ds:itemID="{3780A133-747C-4324-9453-B7ABF7B07340}"/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14</Words>
  <Application>Microsoft Office PowerPoint</Application>
  <PresentationFormat>Widescreen</PresentationFormat>
  <Paragraphs>2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Ingrid Gilholme</dc:creator>
  <cp:lastModifiedBy>Ingrid Gilholme</cp:lastModifiedBy>
  <cp:revision>2</cp:revision>
  <dcterms:created xsi:type="dcterms:W3CDTF">2026-02-11T04:28:19Z</dcterms:created>
  <dcterms:modified xsi:type="dcterms:W3CDTF">2026-02-11T10:18:18Z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0x010100EB73F496D7259045B717B9BCC29B46BD</vt:lpwstr>
  </property>
  <property fmtid="{D5CDD505-2E9C-101B-9397-08002B2CF9AE}" pid="3" name="MediaServiceImageTags">
    <vt:lpwstr/>
  </property>
</Properties>
</file>